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</p:sldMasterIdLst>
  <p:notesMasterIdLst>
    <p:notesMasterId r:id="rId17"/>
  </p:notesMasterIdLst>
  <p:sldIdLst>
    <p:sldId id="1137" r:id="rId4"/>
    <p:sldId id="2671" r:id="rId5"/>
    <p:sldId id="2639" r:id="rId6"/>
    <p:sldId id="1140" r:id="rId7"/>
    <p:sldId id="1144" r:id="rId8"/>
    <p:sldId id="1145" r:id="rId9"/>
    <p:sldId id="1146" r:id="rId10"/>
    <p:sldId id="1147" r:id="rId11"/>
    <p:sldId id="1148" r:id="rId12"/>
    <p:sldId id="2672" r:id="rId13"/>
    <p:sldId id="1161" r:id="rId14"/>
    <p:sldId id="1162" r:id="rId15"/>
    <p:sldId id="2619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3ED"/>
    <a:srgbClr val="FF0045"/>
    <a:srgbClr val="FFE669"/>
    <a:srgbClr val="F22849"/>
    <a:srgbClr val="FFB83B"/>
    <a:srgbClr val="FFFF99"/>
    <a:srgbClr val="FF6600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24" autoAdjust="0"/>
    <p:restoredTop sz="94640"/>
  </p:normalViewPr>
  <p:slideViewPr>
    <p:cSldViewPr snapToGrid="0">
      <p:cViewPr varScale="1">
        <p:scale>
          <a:sx n="99" d="100"/>
          <a:sy n="99" d="100"/>
        </p:scale>
        <p:origin x="1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4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73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741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990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2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3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49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7.svg"/><Relationship Id="rId9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7.svg"/><Relationship Id="rId9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7.sv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7.sv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7.sv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39.png"/><Relationship Id="rId10" Type="http://schemas.openxmlformats.org/officeDocument/2006/relationships/image" Target="../media/image33.svg"/><Relationship Id="rId4" Type="http://schemas.openxmlformats.org/officeDocument/2006/relationships/image" Target="../media/image17.svg"/><Relationship Id="rId9" Type="http://schemas.openxmlformats.org/officeDocument/2006/relationships/image" Target="../media/image32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D13F85-AF22-4094-B64B-95874D420539}"/>
              </a:ext>
            </a:extLst>
          </p:cNvPr>
          <p:cNvSpPr txBox="1"/>
          <p:nvPr/>
        </p:nvSpPr>
        <p:spPr>
          <a:xfrm>
            <a:off x="1741141" y="3074180"/>
            <a:ext cx="8744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Ôn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tập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cộng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phép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trừ</a:t>
            </a:r>
            <a:endParaRPr lang="en-US" sz="4800" dirty="0">
              <a:solidFill>
                <a:srgbClr val="FF0000"/>
              </a:solidFill>
              <a:latin typeface="Coiny" panose="02000903060500060000" pitchFamily="2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(Tiết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2516470" y="548138"/>
            <a:ext cx="7443321" cy="4759928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22" y="3769651"/>
            <a:ext cx="1343455" cy="1343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28" y="544720"/>
            <a:ext cx="1112666" cy="1112666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3" y="-83242"/>
            <a:ext cx="2981702" cy="402015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0954">
            <a:off x="10507206" y="920160"/>
            <a:ext cx="482031" cy="445033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598641" y="3543055"/>
            <a:ext cx="1891025" cy="1209291"/>
            <a:chOff x="392658" y="3679279"/>
            <a:chExt cx="1466266" cy="937662"/>
          </a:xfrm>
        </p:grpSpPr>
        <p:grpSp>
          <p:nvGrpSpPr>
            <p:cNvPr id="23" name="组合 22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38" y="2488701"/>
            <a:ext cx="2551261" cy="5582247"/>
          </a:xfrm>
          <a:prstGeom prst="rect">
            <a:avLst/>
          </a:prstGeom>
        </p:spPr>
      </p:pic>
      <p:sp>
        <p:nvSpPr>
          <p:cNvPr id="27" name="Google Shape;1973;p47">
            <a:extLst>
              <a:ext uri="{FF2B5EF4-FFF2-40B4-BE49-F238E27FC236}">
                <a16:creationId xmlns:a16="http://schemas.microsoft.com/office/drawing/2014/main" id="{79BA2E4B-AF7A-4124-B02E-3D47FC890043}"/>
              </a:ext>
            </a:extLst>
          </p:cNvPr>
          <p:cNvSpPr txBox="1">
            <a:spLocks/>
          </p:cNvSpPr>
          <p:nvPr/>
        </p:nvSpPr>
        <p:spPr>
          <a:xfrm>
            <a:off x="3325894" y="2482671"/>
            <a:ext cx="57120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A7A"/>
              </a:buClr>
              <a:buSzPts val="5200"/>
              <a:buFont typeface="Chelsea Market"/>
              <a:buNone/>
              <a:tabLst/>
              <a:defRPr/>
            </a:pPr>
            <a:r>
              <a:rPr kumimoji="0" lang="en-US" sz="69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lsea Market"/>
                <a:sym typeface="Chelsea Market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1379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639" r="-3200" b="12049"/>
          <a:stretch/>
        </p:blipFill>
        <p:spPr bwMode="auto">
          <a:xfrm>
            <a:off x="-1" y="914400"/>
            <a:ext cx="12544425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139" l="1500" r="99400">
                        <a14:foregroundMark x1="54200" y1="38722" x2="52200" y2="54041"/>
                        <a14:foregroundMark x1="30900" y1="5263" x2="27100" y2="18045"/>
                        <a14:foregroundMark x1="18200" y1="43421" x2="25500" y2="50376"/>
                        <a14:foregroundMark x1="83900" y1="31861" x2="75400" y2="29981"/>
                        <a14:foregroundMark x1="76800" y1="38722" x2="78800" y2="45019"/>
                        <a14:foregroundMark x1="75100" y1="34680" x2="78300" y2="34492"/>
                        <a14:foregroundMark x1="78600" y1="37030" x2="80300" y2="38910"/>
                        <a14:foregroundMark x1="74800" y1="29041" x2="80800" y2="26034"/>
                        <a14:foregroundMark x1="71800" y1="27632" x2="75800" y2="24812"/>
                        <a14:foregroundMark x1="24800" y1="6485" x2="22000" y2="17293"/>
                        <a14:foregroundMark x1="33000" y1="4135" x2="31000" y2="10432"/>
                        <a14:foregroundMark x1="25000" y1="18233" x2="19800" y2="24624"/>
                        <a14:foregroundMark x1="20000" y1="3383" x2="20800" y2="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5589" y="2873042"/>
            <a:ext cx="2209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3975589" y="53151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9161" y="0"/>
            <a:ext cx="12139766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TRỨNG CHO NGỖNG</a:t>
            </a:r>
          </a:p>
        </p:txBody>
      </p:sp>
      <p:sp>
        <p:nvSpPr>
          <p:cNvPr id="14" name="Oval 13"/>
          <p:cNvSpPr/>
          <p:nvPr/>
        </p:nvSpPr>
        <p:spPr>
          <a:xfrm>
            <a:off x="5791200" y="5010301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67600" y="4850583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25269" y="6096000"/>
            <a:ext cx="9144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05000" y="1078381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834" y="5555282"/>
            <a:ext cx="2411194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2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593" r="668" b="79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285123" y="1160328"/>
            <a:ext cx="2209800" cy="2438400"/>
            <a:chOff x="2209800" y="1901342"/>
            <a:chExt cx="2438400" cy="259445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2824540" y="2575799"/>
              <a:ext cx="1116802" cy="9352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7922979" y="1426546"/>
            <a:ext cx="2166745" cy="2438400"/>
            <a:chOff x="2209800" y="1901342"/>
            <a:chExt cx="2438400" cy="2594458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139" l="1500" r="99400">
                          <a14:foregroundMark x1="54200" y1="38722" x2="52200" y2="54041"/>
                          <a14:foregroundMark x1="30900" y1="5263" x2="27100" y2="18045"/>
                          <a14:foregroundMark x1="18200" y1="43421" x2="25500" y2="50376"/>
                          <a14:foregroundMark x1="83900" y1="31861" x2="75400" y2="29981"/>
                          <a14:foregroundMark x1="76800" y1="38722" x2="78800" y2="45019"/>
                          <a14:foregroundMark x1="75100" y1="34680" x2="78300" y2="34492"/>
                          <a14:foregroundMark x1="78600" y1="37030" x2="80300" y2="38910"/>
                          <a14:foregroundMark x1="74800" y1="29041" x2="80800" y2="26034"/>
                          <a14:foregroundMark x1="71800" y1="27632" x2="75800" y2="24812"/>
                          <a14:foregroundMark x1="24800" y1="6485" x2="22000" y2="17293"/>
                          <a14:foregroundMark x1="33000" y1="4135" x2="31000" y2="10432"/>
                          <a14:foregroundMark x1="25000" y1="18233" x2="19800" y2="24624"/>
                          <a14:foregroundMark x1="20000" y1="3383" x2="20800" y2="7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09800" y="1901342"/>
              <a:ext cx="2438400" cy="2594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2807808" y="2618863"/>
              <a:ext cx="1073628" cy="86138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449025" y="2902559"/>
            <a:ext cx="3318067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634" b="98366" l="0" r="97572">
                        <a14:backgroundMark x1="2208" y1="56373" x2="13466" y2="52778"/>
                        <a14:backgroundMark x1="90508" y1="52614" x2="97792" y2="56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461162" y="2937393"/>
            <a:ext cx="3318067" cy="192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19667694">
            <a:off x="2615427" y="5809225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+ 7</a:t>
            </a:r>
          </a:p>
        </p:txBody>
      </p:sp>
      <p:sp>
        <p:nvSpPr>
          <p:cNvPr id="7" name="Oval 6"/>
          <p:cNvSpPr/>
          <p:nvPr/>
        </p:nvSpPr>
        <p:spPr>
          <a:xfrm>
            <a:off x="1757555" y="4862167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+ 8</a:t>
            </a:r>
          </a:p>
        </p:txBody>
      </p:sp>
      <p:sp>
        <p:nvSpPr>
          <p:cNvPr id="20" name="Oval 19"/>
          <p:cNvSpPr/>
          <p:nvPr/>
        </p:nvSpPr>
        <p:spPr>
          <a:xfrm>
            <a:off x="4005455" y="5180030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+ 9</a:t>
            </a:r>
          </a:p>
        </p:txBody>
      </p:sp>
      <p:sp>
        <p:nvSpPr>
          <p:cNvPr id="17" name="Oval 16"/>
          <p:cNvSpPr/>
          <p:nvPr/>
        </p:nvSpPr>
        <p:spPr>
          <a:xfrm rot="1707227">
            <a:off x="5539264" y="4681731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+ 9</a:t>
            </a:r>
          </a:p>
        </p:txBody>
      </p:sp>
      <p:sp>
        <p:nvSpPr>
          <p:cNvPr id="15" name="Oval 14"/>
          <p:cNvSpPr/>
          <p:nvPr/>
        </p:nvSpPr>
        <p:spPr>
          <a:xfrm>
            <a:off x="5334000" y="5937299"/>
            <a:ext cx="1143000" cy="6096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+ 8</a:t>
            </a:r>
          </a:p>
        </p:txBody>
      </p:sp>
    </p:spTree>
    <p:extLst>
      <p:ext uri="{BB962C8B-B14F-4D97-AF65-F5344CB8AC3E}">
        <p14:creationId xmlns:p14="http://schemas.microsoft.com/office/powerpoint/2010/main" val="249390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C -0.00711 -0.01389 -0.00364 -0.00764 -0.00989 -0.01899 C -0.02691 -0.05 -0.0092 -0.0257 -0.01857 -0.0382 C -0.02048 -0.04584 -0.02448 -0.06343 -0.02708 -0.06852 C -0.02899 -0.07246 -0.03281 -0.0801 -0.03281 -0.0801 C -0.03489 -0.0882 -0.03889 -0.09445 -0.04132 -0.10278 C -0.04774 -0.12524 -0.05451 -0.15579 -0.06701 -0.17338 C -0.07048 -0.18565 -0.0743 -0.19676 -0.07708 -0.20949 C -0.0809 -0.22709 -0.08246 -0.24931 -0.08993 -0.26482 C -0.09201 -0.27871 -0.09531 -0.29306 -0.10139 -0.30486 C -0.10295 -0.31551 -0.10746 -0.32292 -0.10989 -0.33334 C -0.11145 -0.3507 -0.11562 -0.36598 -0.11857 -0.38287 C -0.11996 -0.39121 -0.12274 -0.40764 -0.12274 -0.40764 C -0.125 -0.44676 -0.12361 -0.48426 -0.11128 -0.51991 C -0.10729 -0.53149 -0.10399 -0.54723 -0.09566 -0.55417 C -0.09184 -0.56204 -0.08871 -0.56297 -0.08281 -0.5676 C -0.07725 -0.57199 -0.07291 -0.57824 -0.06701 -0.58102 C -0.05885 -0.5919 -0.04826 -0.59375 -0.03715 -0.59607 C -0.02066 -0.59445 -0.00156 -0.59561 0.01285 -0.58287 C 0.01667 -0.56899 0.01129 -0.58588 0.01858 -0.57153 C 0.02361 -0.56158 0.02188 -0.54769 0.02865 -0.53912 C 0.02986 -0.53241 0.03125 -0.52639 0.03299 -0.51991 C 0.03438 -0.50186 0.03594 -0.48565 0.04011 -0.46852 C 0.03941 -0.45232 0.04063 -0.44028 0.03577 -0.42662 " pathEditMode="relative" ptsTypes="fffffffffffffffffffffff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C -0.00573 -0.0213 0.00144 -0.02824 0.00495 -0.04699 C 0.00782 -0.06204 0.01029 -0.07731 0.01355 -0.0919 C 0.01459 -0.10764 0.01446 -0.12106 0.01875 -0.13495 C 0.0211 -0.15185 0.02409 -0.16759 0.02748 -0.18403 C 0.02839 -0.18912 0.03008 -0.20787 0.03112 -0.20995 C 0.05065 -0.24768 0.03347 -0.19861 0.04584 -0.23125 C 0.05196 -0.24606 0.04584 -0.2338 0.04948 -0.2463 C 0.05404 -0.26134 0.06146 -0.27176 0.06719 -0.28472 C 0.0724 -0.29653 0.07331 -0.30255 0.0819 -0.30602 C 0.08659 -0.30995 0.08933 -0.31435 0.09336 -0.31921 C 0.09948 -0.32685 0.10938 -0.33287 0.1168 -0.33611 C 0.12331 -0.34213 0.13086 -0.34491 0.13815 -0.34907 C 0.14701 -0.35417 0.15534 -0.36111 0.16394 -0.3662 C 0.17474 -0.37245 0.18581 -0.37708 0.19636 -0.3831 C 0.20951 -0.39074 0.22279 -0.39768 0.23607 -0.40463 C 0.24193 -0.40764 0.24597 -0.41157 0.25235 -0.41343 C 0.26302 -0.4206 0.275 -0.42407 0.28581 -0.43032 C 0.29102 -0.43588 0.29636 -0.43866 0.30196 -0.4412 C 0.30508 -0.44282 0.3086 -0.44398 0.31172 -0.44537 C 0.31368 -0.44606 0.3168 -0.44745 0.3168 -0.44722 C 0.32292 -0.45278 0.32917 -0.45463 0.33555 -0.4581 C 0.34089 -0.46435 0.34519 -0.46528 0.3517 -0.46898 C 0.36706 -0.47778 0.38138 -0.48264 0.39753 -0.48588 C 0.41133 -0.48542 0.45612 -0.48657 0.48086 -0.48171 C 0.49427 -0.47917 0.5073 -0.47153 0.52032 -0.46898 C 0.52175 -0.46736 0.52305 -0.46528 0.52422 -0.46458 C 0.52735 -0.4625 0.53425 -0.46042 0.53425 -0.46018 C 0.54297 -0.45046 0.53894 -0.4537 0.54571 -0.44954 C 0.55547 -0.43264 0.54336 -0.45116 0.55274 -0.4412 C 0.55664 -0.43727 0.56016 -0.43055 0.56394 -0.42616 C 0.56667 -0.4118 0.56276 -0.42755 0.57019 -0.41343 C 0.57149 -0.41088 0.57188 -0.40741 0.57279 -0.40463 C 0.57592 -0.39676 0.57982 -0.38819 0.58399 -0.38102 C 0.58438 -0.37893 0.58438 -0.37639 0.58503 -0.37454 C 0.58607 -0.37199 0.58802 -0.37083 0.58894 -0.36829 C 0.59154 -0.35926 0.58933 -0.35255 0.59401 -0.34468 C 0.59545 -0.33125 0.59727 -0.32454 0.60248 -0.31481 C 0.60274 -0.31366 0.6043 -0.29722 0.60508 -0.29537 C 0.60638 -0.29259 0.60847 -0.29167 0.61029 -0.28889 C 0.61107 -0.28704 0.61185 -0.28472 0.6125 -0.28264 C 0.61302 -0.27986 0.61407 -0.27407 0.61407 -0.27384 " pathEditMode="relative" rAng="0" ptsTypes="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86" y="-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C -0.0056 -0.00764 -0.00898 -0.01783 -0.0138 -0.02593 C -0.01523 -0.02848 -0.01628 -0.03033 -0.01784 -0.03195 C -0.02057 -0.03496 -0.02604 -0.03982 -0.02604 -0.03959 C -0.02917 -0.04746 -0.03294 -0.04908 -0.03815 -0.05417 C -0.04232 -0.06343 -0.04727 -0.07315 -0.05273 -0.08033 C -0.05677 -0.08496 -0.05677 -0.08959 -0.06224 -0.0919 C -0.06628 -0.09885 -0.06901 -0.10718 -0.07318 -0.11412 C -0.07539 -0.11829 -0.07865 -0.12223 -0.08086 -0.12593 C -0.08359 -0.1301 -0.08411 -0.13611 -0.08633 -0.14028 C -0.09167 -0.14908 -0.09661 -0.15834 -0.10143 -0.16783 C -0.10964 -0.18426 -0.11445 -0.20278 -0.12409 -0.21783 C -0.12682 -0.22848 -0.13138 -0.22986 -0.13763 -0.23588 C -0.15078 -0.24815 -0.14232 -0.24352 -0.15104 -0.24792 C -0.15534 -0.25209 -0.16055 -0.25486 -0.16458 -0.25973 C -0.17526 -0.27315 -0.16224 -0.25949 -0.17266 -0.26991 C -0.17578 -0.27662 -0.17747 -0.28542 -0.1819 -0.28982 C -0.18906 -0.2963 -0.19505 -0.3051 -0.20234 -0.31135 C -0.21055 -0.31922 -0.22096 -0.32662 -0.22773 -0.3375 C -0.22878 -0.33936 -0.23164 -0.34398 -0.23307 -0.34537 C -0.24453 -0.35811 -0.23763 -0.34861 -0.24362 -0.35764 C -0.24622 -0.36528 -0.25026 -0.37593 -0.25443 -0.38125 C -0.25794 -0.39769 -0.25911 -0.41528 -0.24622 -0.42176 C -0.23997 -0.43125 -0.23099 -0.43611 -0.22344 -0.44283 C -0.21641 -0.44005 -0.21107 -0.43426 -0.20495 -0.42963 C -0.20339 -0.42593 -0.20078 -0.42338 -0.19948 -0.41945 C -0.19661 -0.41158 -0.19766 -0.40371 -0.19414 -0.39561 C -0.19076 -0.37963 -0.18841 -0.36135 -0.1819 -0.34769 C -0.17917 -0.3301 -0.1793 -0.33727 -0.1793 -0.32732 " pathEditMode="relative" rAng="0" ptsTypes="AAAAAAAAAAAAAAAAAAAAAAAAAAA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C 0.00013 -0.00301 0.00026 -0.00648 0.00065 -0.00949 C 0.00091 -0.01203 0.00169 -0.01389 0.00209 -0.01666 C 0.00287 -0.02338 0.00287 -0.03102 0.00352 -0.03796 C 0.0043 -0.04745 0.0056 -0.05625 0.00638 -0.06597 C 0.00729 -0.09189 0.00482 -0.12268 0.00925 -0.14444 C 0.0112 -0.16504 0.01237 -0.18588 0.01498 -0.20602 C 0.01602 -0.22523 0.01836 -0.24352 0.02149 -0.26018 C 0.02292 -0.27986 0.02982 -0.30463 0.0336 -0.31967 C 0.03711 -0.3324 0.03972 -0.34514 0.04453 -0.35254 C 0.04662 -0.36041 0.04974 -0.36389 0.05235 -0.36944 C 0.05495 -0.37477 0.05703 -0.3831 0.05951 -0.38842 C 0.06068 -0.39074 0.06198 -0.39097 0.06302 -0.39282 C 0.06498 -0.39606 0.06641 -0.40139 0.0681 -0.40463 C 0.07435 -0.41643 0.0806 -0.4287 0.08685 -0.44051 C 0.09193 -0.45023 0.08737 -0.4449 0.09258 -0.45231 C 0.09518 -0.45602 0.09844 -0.45671 0.10117 -0.45902 C 0.10977 -0.47615 0.12044 -0.47777 0.12995 -0.48518 C 0.1474 -0.48264 0.14193 -0.4831 0.15378 -0.47361 C 0.15443 -0.47199 0.15677 -0.46689 0.15729 -0.46412 C 0.15781 -0.46134 0.16068 -0.44189 0.16159 -0.43541 C 0.16302 -0.42569 0.16511 -0.41689 0.16667 -0.40694 C 0.16836 -0.38426 0.16914 -0.36111 0.17097 -0.33865 C 0.17227 -0.32453 0.17188 -0.33426 0.17448 -0.31227 C 0.17578 -0.30277 0.17643 -0.2949 0.17813 -0.28657 C 0.17878 -0.28102 0.17878 -0.27523 0.17956 -0.26967 C 0.18216 -0.24953 0.18008 -0.27477 0.18177 -0.25578 C 0.18281 -0.24421 0.18151 -0.24791 0.18386 -0.24398 L 0.18477 -0.26018 " pathEditMode="relative" rAng="0" ptsTypes="AAAAAAAAAAAAAAAAAAAAAAAAAAA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32" y="-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1.11111E-6 C 0.00139 -0.01366 0.00295 -0.02639 0.0085 -0.0382 C 0.00902 -0.04144 0.0092 -0.04468 0.00989 -0.04769 C 0.01076 -0.05162 0.01284 -0.05903 0.01284 -0.05903 C 0.01475 -0.08866 0.01718 -0.11644 0.01284 -0.14676 C 0.01232 -0.17408 0.01041 -0.20116 0.00989 -0.22848 C 0.00607 -0.41551 0.01232 -0.30672 0.00711 -0.37338 C 0.00468 -0.40486 0.00625 -0.43774 -0.00434 -0.46667 C -0.00591 -0.47755 -0.00868 -0.48681 -0.01146 -0.49723 C -0.01459 -0.50857 -0.01615 -0.51806 -0.02153 -0.52755 C -0.02327 -0.53658 -0.025 -0.54005 -0.03004 -0.54676 C -0.03229 -0.55579 -0.03004 -0.54931 -0.03438 -0.55625 C -0.03698 -0.56042 -0.03854 -0.56551 -0.0415 -0.56945 C -0.04688 -0.57662 -0.05591 -0.57709 -0.06285 -0.57894 C -0.08056 -0.58843 -0.09948 -0.58959 -0.11719 -0.59815 C -0.13698 -0.59676 -0.15608 -0.59445 -0.1757 -0.59236 C -0.17986 -0.58889 -0.18299 -0.58473 -0.18716 -0.58102 C -0.18976 -0.57408 -0.19358 -0.56899 -0.19584 -0.56181 C -0.19844 -0.55301 -0.19896 -0.54491 -0.20295 -0.53704 C -0.20504 -0.52848 -0.20573 -0.51945 -0.20712 -0.51042 C -0.20764 -0.50278 -0.20764 -0.49514 -0.20868 -0.4875 C -0.2092 -0.48357 -0.21059 -0.47986 -0.21146 -0.47616 C -0.21198 -0.47431 -0.21285 -0.47037 -0.21285 -0.47037 C -0.21233 -0.44815 -0.21146 -0.40371 -0.21146 -0.40371 " pathEditMode="relative" ptsTypes="fffffffffffffffffffffff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20" grpId="0" animBg="1"/>
      <p:bldP spid="17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926D3-CE7F-A3FC-06AD-9CA30AC65FFD}"/>
              </a:ext>
            </a:extLst>
          </p:cNvPr>
          <p:cNvSpPr txBox="1"/>
          <p:nvPr/>
        </p:nvSpPr>
        <p:spPr>
          <a:xfrm>
            <a:off x="0" y="1777019"/>
            <a:ext cx="12192000" cy="2123658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</a:t>
            </a:r>
          </a:p>
          <a:p>
            <a:pPr algn="ctr"/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 thầy cô và các em học sinh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1138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 rot="21180858">
            <a:off x="2318628" y="1362490"/>
            <a:ext cx="8138160" cy="2602150"/>
          </a:xfrm>
          <a:prstGeom prst="cloud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58917" y="1058608"/>
            <a:ext cx="6571906" cy="1617544"/>
          </a:xfrm>
          <a:prstGeom prst="rect">
            <a:avLst/>
          </a:prstGeom>
          <a:noFill/>
        </p:spPr>
        <p:txBody>
          <a:bodyPr wrap="none" lIns="123624" tIns="61810" rIns="123624" bIns="618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6953"/>
            <a:r>
              <a:rPr lang="en-US" sz="9700" b="1" dirty="0" err="1">
                <a:ln/>
                <a:solidFill>
                  <a:srgbClr val="6DC15F"/>
                </a:solidFill>
                <a:latin typeface="VNI-Avo" pitchFamily="2" charset="0"/>
              </a:rPr>
              <a:t>Kh</a:t>
            </a:r>
            <a:r>
              <a:rPr lang="en-US" sz="9700" b="1" dirty="0" err="1">
                <a:ln/>
                <a:solidFill>
                  <a:srgbClr val="0070C0"/>
                </a:solidFill>
                <a:latin typeface="VNI-Avo" pitchFamily="2" charset="0"/>
              </a:rPr>
              <a:t>ôûi</a:t>
            </a:r>
            <a:r>
              <a:rPr lang="en-US" sz="9700" b="1" dirty="0">
                <a:ln/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9700" b="1" dirty="0" err="1">
                <a:ln/>
                <a:solidFill>
                  <a:srgbClr val="7030A0"/>
                </a:solidFill>
                <a:latin typeface="VNI-Avo" pitchFamily="2" charset="0"/>
              </a:rPr>
              <a:t>ñ</a:t>
            </a:r>
            <a:r>
              <a:rPr lang="en-US" sz="9700" b="1" dirty="0" err="1">
                <a:ln/>
                <a:solidFill>
                  <a:srgbClr val="FF0000"/>
                </a:solidFill>
                <a:latin typeface="VNI-Avo" pitchFamily="2" charset="0"/>
              </a:rPr>
              <a:t>oäng</a:t>
            </a:r>
            <a:endParaRPr lang="en-US" sz="9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47E420-B6F3-6596-166E-FA44FF882CAE}"/>
              </a:ext>
            </a:extLst>
          </p:cNvPr>
          <p:cNvSpPr/>
          <p:nvPr/>
        </p:nvSpPr>
        <p:spPr>
          <a:xfrm>
            <a:off x="286872" y="3208767"/>
            <a:ext cx="11456894" cy="8316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hát có phép tính nào?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888BC-1BCC-CDB4-B010-BA9A3FDE1240}"/>
              </a:ext>
            </a:extLst>
          </p:cNvPr>
          <p:cNvSpPr txBox="1"/>
          <p:nvPr/>
        </p:nvSpPr>
        <p:spPr>
          <a:xfrm>
            <a:off x="6741459" y="-3944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640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9C0296A5-48B8-472D-8497-D5FF041726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93575" cy="67595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3BF48C-6880-ECF1-F58F-B503DD09D65B}"/>
              </a:ext>
            </a:extLst>
          </p:cNvPr>
          <p:cNvSpPr/>
          <p:nvPr/>
        </p:nvSpPr>
        <p:spPr>
          <a:xfrm>
            <a:off x="193016" y="311258"/>
            <a:ext cx="11631121" cy="8316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hát có phép tính nào?</a:t>
            </a:r>
          </a:p>
        </p:txBody>
      </p:sp>
    </p:spTree>
    <p:extLst>
      <p:ext uri="{BB962C8B-B14F-4D97-AF65-F5344CB8AC3E}">
        <p14:creationId xmlns:p14="http://schemas.microsoft.com/office/powerpoint/2010/main" val="19661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223961" y="550075"/>
            <a:ext cx="761856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95730" y="550075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467CF0-0076-4901-92C3-968C95910722}"/>
              </a:ext>
            </a:extLst>
          </p:cNvPr>
          <p:cNvSpPr/>
          <p:nvPr/>
        </p:nvSpPr>
        <p:spPr>
          <a:xfrm>
            <a:off x="1070905" y="1556641"/>
            <a:ext cx="5944492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cs typeface="Arial" panose="020B0604020202020204" pitchFamily="34" charset="0"/>
              </a:rPr>
              <a:t>a) Bạn gái có nhiều hơn bạn trai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cs typeface="Arial" panose="020B0604020202020204" pitchFamily="34" charset="0"/>
              </a:rPr>
              <a:t>      </a:t>
            </a:r>
            <a:r>
              <a:rPr lang="en-US" sz="2800" b="1" kern="0" dirty="0">
                <a:cs typeface="Arial" panose="020B0604020202020204" pitchFamily="34" charset="0"/>
              </a:rPr>
              <a:t>....</a:t>
            </a:r>
            <a:r>
              <a:rPr lang="vi-VN" sz="2800" b="1" kern="0" dirty="0">
                <a:cs typeface="Arial" panose="020B0604020202020204" pitchFamily="34" charset="0"/>
              </a:rPr>
              <a:t>.</a:t>
            </a:r>
            <a:r>
              <a:rPr lang="vi-VN" sz="2800" b="1" kern="0" dirty="0">
                <a:solidFill>
                  <a:srgbClr val="7030A0"/>
                </a:solidFill>
                <a:cs typeface="Arial" panose="020B0604020202020204" pitchFamily="34" charset="0"/>
              </a:rPr>
              <a:t>?</a:t>
            </a:r>
            <a:r>
              <a:rPr lang="vi-VN" sz="2800" b="1" kern="0" dirty="0">
                <a:cs typeface="Arial" panose="020B0604020202020204" pitchFamily="34" charset="0"/>
              </a:rPr>
              <a:t>.</a:t>
            </a:r>
            <a:r>
              <a:rPr lang="en-US" sz="2800" b="1" kern="0" dirty="0">
                <a:cs typeface="Arial" panose="020B0604020202020204" pitchFamily="34" charset="0"/>
              </a:rPr>
              <a:t>...</a:t>
            </a:r>
            <a:r>
              <a:rPr lang="vi-VN" sz="2800" b="1" kern="0" dirty="0">
                <a:cs typeface="Arial" panose="020B0604020202020204" pitchFamily="34" charset="0"/>
              </a:rPr>
              <a:t> hạt đậu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cs typeface="Arial" panose="020B0604020202020204" pitchFamily="34" charset="0"/>
              </a:rPr>
              <a:t>b) Bạn trai có ít hơn bạn gái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cs typeface="Arial" panose="020B0604020202020204" pitchFamily="34" charset="0"/>
              </a:rPr>
              <a:t>      </a:t>
            </a:r>
            <a:r>
              <a:rPr lang="en-US" sz="2800" b="1" kern="0" dirty="0">
                <a:cs typeface="Arial" panose="020B0604020202020204" pitchFamily="34" charset="0"/>
              </a:rPr>
              <a:t>...</a:t>
            </a:r>
            <a:r>
              <a:rPr lang="vi-VN" sz="2800" b="1" kern="0" dirty="0">
                <a:cs typeface="Arial" panose="020B0604020202020204" pitchFamily="34" charset="0"/>
              </a:rPr>
              <a:t>.</a:t>
            </a:r>
            <a:r>
              <a:rPr lang="vi-VN" sz="2800" b="1" kern="0" dirty="0">
                <a:solidFill>
                  <a:srgbClr val="7030A0"/>
                </a:solidFill>
                <a:cs typeface="Arial" panose="020B0604020202020204" pitchFamily="34" charset="0"/>
              </a:rPr>
              <a:t>?</a:t>
            </a:r>
            <a:r>
              <a:rPr lang="vi-VN" sz="2800" b="1" kern="0" dirty="0">
                <a:cs typeface="Arial" panose="020B0604020202020204" pitchFamily="34" charset="0"/>
              </a:rPr>
              <a:t>.</a:t>
            </a:r>
            <a:r>
              <a:rPr lang="en-US" sz="2800" b="1" kern="0" dirty="0">
                <a:cs typeface="Arial" panose="020B0604020202020204" pitchFamily="34" charset="0"/>
              </a:rPr>
              <a:t>...</a:t>
            </a:r>
            <a:r>
              <a:rPr lang="vi-VN" sz="2800" b="1" kern="0" dirty="0">
                <a:cs typeface="Arial" panose="020B0604020202020204" pitchFamily="34" charset="0"/>
              </a:rPr>
              <a:t> hạt đậu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167605-7D9E-409C-A236-111D68E46D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900" y="960696"/>
            <a:ext cx="6548269" cy="46006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F30128-E9D8-478A-96D9-30A38084EE2B}"/>
              </a:ext>
            </a:extLst>
          </p:cNvPr>
          <p:cNvSpPr txBox="1"/>
          <p:nvPr/>
        </p:nvSpPr>
        <p:spPr>
          <a:xfrm>
            <a:off x="1993243" y="4859195"/>
            <a:ext cx="3037338" cy="851654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8 = 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7E7DBF0-C892-4CE9-982C-AE3928B8AFCE}"/>
              </a:ext>
            </a:extLst>
          </p:cNvPr>
          <p:cNvSpPr/>
          <p:nvPr/>
        </p:nvSpPr>
        <p:spPr>
          <a:xfrm>
            <a:off x="4244946" y="4869436"/>
            <a:ext cx="629587" cy="8516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6D83622-6790-4773-9FC9-3276E3B442E4}"/>
              </a:ext>
            </a:extLst>
          </p:cNvPr>
          <p:cNvSpPr/>
          <p:nvPr/>
        </p:nvSpPr>
        <p:spPr>
          <a:xfrm>
            <a:off x="1678898" y="2223223"/>
            <a:ext cx="115552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71104B-D1E7-4CFF-A303-CDE69CE59A82}"/>
              </a:ext>
            </a:extLst>
          </p:cNvPr>
          <p:cNvSpPr/>
          <p:nvPr/>
        </p:nvSpPr>
        <p:spPr>
          <a:xfrm>
            <a:off x="1604889" y="3482722"/>
            <a:ext cx="115552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071481" y="550075"/>
            <a:ext cx="959341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95730" y="550075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467CF0-0076-4901-92C3-968C95910722}"/>
              </a:ext>
            </a:extLst>
          </p:cNvPr>
          <p:cNvSpPr/>
          <p:nvPr/>
        </p:nvSpPr>
        <p:spPr>
          <a:xfrm>
            <a:off x="1070905" y="1344745"/>
            <a:ext cx="6274275" cy="1951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solidFill>
                  <a:prstClr val="black"/>
                </a:solidFill>
                <a:cs typeface="Arial" panose="020B0604020202020204" pitchFamily="34" charset="0"/>
              </a:rPr>
              <a:t>Bạn trai có 15 hạt đậu. </a:t>
            </a:r>
            <a:endParaRPr lang="en-US" sz="2800" b="1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solidFill>
                  <a:prstClr val="black"/>
                </a:solidFill>
                <a:cs typeface="Arial" panose="020B0604020202020204" pitchFamily="34" charset="0"/>
              </a:rPr>
              <a:t>Bạn gái có ít hơn bạn trai 7 hạt đậu. 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solidFill>
                  <a:prstClr val="black"/>
                </a:solidFill>
                <a:cs typeface="Arial" panose="020B0604020202020204" pitchFamily="34" charset="0"/>
              </a:rPr>
              <a:t>Hỏi bạn gái có bao nhiêu hạt đậu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ABE83-05A8-4C1F-8048-FDBF047E8B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85" y="1204110"/>
            <a:ext cx="5730714" cy="402626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88346D-A441-42D0-BB1F-9DAFFB59724F}"/>
              </a:ext>
            </a:extLst>
          </p:cNvPr>
          <p:cNvCxnSpPr/>
          <p:nvPr/>
        </p:nvCxnSpPr>
        <p:spPr>
          <a:xfrm>
            <a:off x="1187397" y="1984827"/>
            <a:ext cx="36394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5193AA-4127-4E0B-82DE-6B13E4520F1A}"/>
              </a:ext>
            </a:extLst>
          </p:cNvPr>
          <p:cNvCxnSpPr>
            <a:cxnSpLocks/>
          </p:cNvCxnSpPr>
          <p:nvPr/>
        </p:nvCxnSpPr>
        <p:spPr>
          <a:xfrm>
            <a:off x="1223961" y="2629404"/>
            <a:ext cx="58364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BE629F-7007-4DDF-BE25-5A8B4877A7FF}"/>
              </a:ext>
            </a:extLst>
          </p:cNvPr>
          <p:cNvCxnSpPr>
            <a:cxnSpLocks/>
          </p:cNvCxnSpPr>
          <p:nvPr/>
        </p:nvCxnSpPr>
        <p:spPr>
          <a:xfrm>
            <a:off x="1223961" y="3296241"/>
            <a:ext cx="58364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2E0C8CE-AFC6-4C01-BCAC-FDD61FFC3DD1}"/>
              </a:ext>
            </a:extLst>
          </p:cNvPr>
          <p:cNvSpPr/>
          <p:nvPr/>
        </p:nvSpPr>
        <p:spPr>
          <a:xfrm>
            <a:off x="2188564" y="7806637"/>
            <a:ext cx="5276538" cy="2062103"/>
          </a:xfrm>
          <a:prstGeom prst="rect">
            <a:avLst/>
          </a:prstGeom>
          <a:solidFill>
            <a:srgbClr val="FDF3ED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endParaRPr kumimoji="0" lang="en-US" sz="3200" b="1" i="0" u="sng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– 7 = 8 (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5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223961" y="550075"/>
            <a:ext cx="868734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42738" y="550075"/>
            <a:ext cx="83869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467CF0-0076-4901-92C3-968C95910722}"/>
              </a:ext>
            </a:extLst>
          </p:cNvPr>
          <p:cNvSpPr/>
          <p:nvPr/>
        </p:nvSpPr>
        <p:spPr>
          <a:xfrm>
            <a:off x="1070905" y="1344745"/>
            <a:ext cx="9422210" cy="259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solidFill>
                  <a:prstClr val="black"/>
                </a:solidFill>
                <a:cs typeface="Arial" panose="020B0604020202020204" pitchFamily="34" charset="0"/>
              </a:rPr>
              <a:t>Bạn gái :                                 15 hạt đậu.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solidFill>
                  <a:prstClr val="black"/>
                </a:solidFill>
                <a:cs typeface="Arial" panose="020B0604020202020204" pitchFamily="34" charset="0"/>
              </a:rPr>
              <a:t> Bạn trai nhiều hơn bạn gái: 5 hạt đậu. 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800" b="1" kern="0" dirty="0">
                <a:solidFill>
                  <a:prstClr val="black"/>
                </a:solidFill>
                <a:cs typeface="Arial" panose="020B0604020202020204" pitchFamily="34" charset="0"/>
              </a:rPr>
              <a:t> Bạn trai :      …          hạt đậu ?</a:t>
            </a:r>
          </a:p>
          <a:p>
            <a:pPr lvl="0">
              <a:lnSpc>
                <a:spcPct val="150000"/>
              </a:lnSpc>
              <a:defRPr/>
            </a:pPr>
            <a:endParaRPr lang="vi-VN" sz="2800" b="1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388346D-A441-42D0-BB1F-9DAFFB59724F}"/>
              </a:ext>
            </a:extLst>
          </p:cNvPr>
          <p:cNvCxnSpPr>
            <a:cxnSpLocks/>
          </p:cNvCxnSpPr>
          <p:nvPr/>
        </p:nvCxnSpPr>
        <p:spPr>
          <a:xfrm>
            <a:off x="1187397" y="1984827"/>
            <a:ext cx="14658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5193AA-4127-4E0B-82DE-6B13E4520F1A}"/>
              </a:ext>
            </a:extLst>
          </p:cNvPr>
          <p:cNvCxnSpPr>
            <a:cxnSpLocks/>
          </p:cNvCxnSpPr>
          <p:nvPr/>
        </p:nvCxnSpPr>
        <p:spPr>
          <a:xfrm>
            <a:off x="1223961" y="2629404"/>
            <a:ext cx="3018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BE629F-7007-4DDF-BE25-5A8B4877A7FF}"/>
              </a:ext>
            </a:extLst>
          </p:cNvPr>
          <p:cNvCxnSpPr>
            <a:cxnSpLocks/>
          </p:cNvCxnSpPr>
          <p:nvPr/>
        </p:nvCxnSpPr>
        <p:spPr>
          <a:xfrm>
            <a:off x="1223961" y="3296241"/>
            <a:ext cx="14292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02E0C8CE-AFC6-4C01-BCAC-FDD61FFC3DD1}"/>
              </a:ext>
            </a:extLst>
          </p:cNvPr>
          <p:cNvSpPr/>
          <p:nvPr/>
        </p:nvSpPr>
        <p:spPr>
          <a:xfrm>
            <a:off x="2084445" y="7346354"/>
            <a:ext cx="5440853" cy="2062103"/>
          </a:xfrm>
          <a:prstGeom prst="rect">
            <a:avLst/>
          </a:prstGeom>
          <a:solidFill>
            <a:srgbClr val="FDF3ED"/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b="1" u="sng" kern="0" dirty="0" err="1">
                <a:solidFill>
                  <a:prstClr val="black"/>
                </a:solidFill>
                <a:latin typeface="Calibri"/>
              </a:rPr>
              <a:t>Bài</a:t>
            </a:r>
            <a:r>
              <a:rPr lang="en-US" sz="3200" b="1" u="sng" kern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b="1" u="sng" kern="0" dirty="0" err="1">
                <a:solidFill>
                  <a:prstClr val="black"/>
                </a:solidFill>
                <a:latin typeface="Calibri"/>
              </a:rPr>
              <a:t>giải</a:t>
            </a:r>
            <a:endParaRPr lang="en-US" sz="3200" b="1" u="sng" kern="0" dirty="0">
              <a:solidFill>
                <a:prstClr val="black"/>
              </a:solidFill>
              <a:latin typeface="Calibri"/>
            </a:endParaRPr>
          </a:p>
          <a:p>
            <a:pPr lvl="0" algn="ctr"/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hạt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đậu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bạn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trai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là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:</a:t>
            </a:r>
          </a:p>
          <a:p>
            <a:pPr lvl="0" algn="ctr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15 + 7 = 22 (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hạt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đậu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)</a:t>
            </a:r>
          </a:p>
          <a:p>
            <a:pPr lvl="0" algn="ctr"/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                  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Đáp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số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: 22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hạt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Calibri"/>
              </a:rPr>
              <a:t>đậu</a:t>
            </a:r>
            <a:r>
              <a:rPr lang="en-US" sz="3200" b="1" kern="0" dirty="0">
                <a:solidFill>
                  <a:srgbClr val="FF0000"/>
                </a:solidFill>
                <a:latin typeface="Calibri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9FC49D-960C-421E-AC4C-73D2B6DFAC7C}"/>
              </a:ext>
            </a:extLst>
          </p:cNvPr>
          <p:cNvCxnSpPr>
            <a:cxnSpLocks/>
          </p:cNvCxnSpPr>
          <p:nvPr/>
        </p:nvCxnSpPr>
        <p:spPr>
          <a:xfrm>
            <a:off x="5931154" y="1999818"/>
            <a:ext cx="16538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812E2A-2685-49C5-AAC0-752BF9FB4E9A}"/>
              </a:ext>
            </a:extLst>
          </p:cNvPr>
          <p:cNvCxnSpPr>
            <a:cxnSpLocks/>
          </p:cNvCxnSpPr>
          <p:nvPr/>
        </p:nvCxnSpPr>
        <p:spPr>
          <a:xfrm>
            <a:off x="5931154" y="2614414"/>
            <a:ext cx="16538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F66E88C-4FEE-4139-A737-4652889B155D}"/>
              </a:ext>
            </a:extLst>
          </p:cNvPr>
          <p:cNvCxnSpPr>
            <a:cxnSpLocks/>
          </p:cNvCxnSpPr>
          <p:nvPr/>
        </p:nvCxnSpPr>
        <p:spPr>
          <a:xfrm>
            <a:off x="4666701" y="3296241"/>
            <a:ext cx="14292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8210AE29-43A4-40A4-A3E6-46D01F88E7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43" y="1664080"/>
            <a:ext cx="5123016" cy="35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1223961" y="550075"/>
            <a:ext cx="868734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2142738" y="550075"/>
            <a:ext cx="66014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ker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vẽ các con bọ rùa.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FCBD9-58DB-4DF9-972B-D6208FBF2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61" y="1285822"/>
            <a:ext cx="9600378" cy="493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233138"/>
            <a:ext cx="11575721" cy="6461892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467CF0-0076-4901-92C3-968C95910722}"/>
              </a:ext>
            </a:extLst>
          </p:cNvPr>
          <p:cNvSpPr/>
          <p:nvPr/>
        </p:nvSpPr>
        <p:spPr>
          <a:xfrm>
            <a:off x="4518607" y="721247"/>
            <a:ext cx="9422210" cy="599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Arial" panose="020B0604020202020204" pitchFamily="34" charset="0"/>
              </a:rPr>
              <a:t>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màu sắc, số bọ rùa trên gồm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loại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bọ rùa màu đỏ.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bọ rùa màu vàng.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bọ rùa màu xanh.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bọ rùa màu tím.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FCBD9-58DB-4DF9-972B-D6208FBF2C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6909" y="1748765"/>
            <a:ext cx="6051189" cy="33154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0A9844-3915-4F73-9731-9D8C59F0CE68}"/>
              </a:ext>
            </a:extLst>
          </p:cNvPr>
          <p:cNvSpPr/>
          <p:nvPr/>
        </p:nvSpPr>
        <p:spPr>
          <a:xfrm>
            <a:off x="10405701" y="1863372"/>
            <a:ext cx="659567" cy="524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4E36CD-FD2D-4F85-89E0-286A4B054490}"/>
              </a:ext>
            </a:extLst>
          </p:cNvPr>
          <p:cNvSpPr/>
          <p:nvPr/>
        </p:nvSpPr>
        <p:spPr>
          <a:xfrm>
            <a:off x="5332111" y="2674163"/>
            <a:ext cx="659567" cy="524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07702-5DED-40D7-9EC2-E4EA536B0FC9}"/>
              </a:ext>
            </a:extLst>
          </p:cNvPr>
          <p:cNvSpPr/>
          <p:nvPr/>
        </p:nvSpPr>
        <p:spPr>
          <a:xfrm>
            <a:off x="5332111" y="3536311"/>
            <a:ext cx="659567" cy="524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CA938E-4B44-475B-BD9A-11EC2AF19152}"/>
              </a:ext>
            </a:extLst>
          </p:cNvPr>
          <p:cNvSpPr/>
          <p:nvPr/>
        </p:nvSpPr>
        <p:spPr>
          <a:xfrm>
            <a:off x="5332111" y="4352239"/>
            <a:ext cx="659567" cy="524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326F6C-FC56-4064-80FB-17A561CC99AA}"/>
              </a:ext>
            </a:extLst>
          </p:cNvPr>
          <p:cNvSpPr/>
          <p:nvPr/>
        </p:nvSpPr>
        <p:spPr>
          <a:xfrm>
            <a:off x="5332111" y="5231240"/>
            <a:ext cx="659567" cy="5246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9714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233138"/>
            <a:ext cx="11575721" cy="6461892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F31D0B-DF5E-4066-8624-176D00C60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57" y="1378495"/>
            <a:ext cx="7163872" cy="4055022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D467CF0-0076-4901-92C3-968C95910722}"/>
              </a:ext>
            </a:extLst>
          </p:cNvPr>
          <p:cNvSpPr/>
          <p:nvPr/>
        </p:nvSpPr>
        <p:spPr>
          <a:xfrm>
            <a:off x="4023052" y="36915"/>
            <a:ext cx="9422210" cy="10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b)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Đặt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bảng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(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  <a:ea typeface="+mj-ea"/>
                <a:cs typeface="+mj-cs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 1 con)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FCBD9-58DB-4DF9-972B-D6208FBF2C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6909" y="1748765"/>
            <a:ext cx="6051189" cy="33154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738BDA-5BF5-498A-A234-90B5E535CA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67" y="595864"/>
            <a:ext cx="432476" cy="3654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0312CD7-9CEC-403A-A35B-D43723A16E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98" y="579984"/>
            <a:ext cx="432476" cy="365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4CDE71-90E8-4CED-B006-01A0E2C01D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77" y="3594359"/>
            <a:ext cx="310159" cy="262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72EA54-491E-4655-B6A0-2036257CDB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27" y="3582373"/>
            <a:ext cx="310159" cy="262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7F02BF-E595-49AC-8031-4B2A7CD251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42" y="3567383"/>
            <a:ext cx="310159" cy="2621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F74674-2731-4F57-818C-5EE1C5191CD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77" y="3212058"/>
            <a:ext cx="310159" cy="2621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8F3831-B664-4088-AE5D-33F57FD9DA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46" y="3181626"/>
            <a:ext cx="310159" cy="2621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C4F2CDD-4966-476A-AD21-F418FD3F09A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68" y="3150524"/>
            <a:ext cx="310159" cy="26210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131EC3-96D7-4332-B5B5-BD7952DB64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77" y="2822538"/>
            <a:ext cx="310159" cy="2621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E5CD02-1A34-4A4E-A34F-263EAC88D0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89" y="2822538"/>
            <a:ext cx="310159" cy="2621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566B12-E351-40C8-BE19-D754C904B7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941" y="2811043"/>
            <a:ext cx="310159" cy="26210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6E208F-2F61-4C2D-BE86-2BB3A56D10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62" y="2436919"/>
            <a:ext cx="310159" cy="26210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7E891F8-2209-4F65-A211-F086332559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545" y="2436919"/>
            <a:ext cx="310159" cy="2621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99CA413-0E9D-4383-A23D-6A0181A8016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39" y="2398965"/>
            <a:ext cx="310159" cy="26210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45301DA-2A05-4AE3-AE3C-13DBB3C795D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61" y="2024434"/>
            <a:ext cx="310159" cy="2621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FC5023-FFDE-48E7-AB91-69E3CE2D9D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742" y="2024434"/>
            <a:ext cx="310159" cy="26210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0EDF99B-A3B2-4BF4-8891-4A03B944C01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74" y="3647686"/>
            <a:ext cx="310159" cy="2621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6D65B88-EE67-4010-95DF-E654629320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24" y="3635700"/>
            <a:ext cx="310159" cy="2621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7797EDD-012C-4C00-BBBF-4B49D33B6B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39" y="3620710"/>
            <a:ext cx="310159" cy="26210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EAD247E-A434-47CA-A213-9D004E2FE6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74" y="3265385"/>
            <a:ext cx="310159" cy="2621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64B379-C235-4B00-9E1D-575947C351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43" y="3234953"/>
            <a:ext cx="310159" cy="2621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BC2A60F-E371-4808-8388-5109E7BFF2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65" y="3203851"/>
            <a:ext cx="310159" cy="26210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A42C56-A0E2-4A88-BD81-7023BC37D30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74" y="2875865"/>
            <a:ext cx="310159" cy="26210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B0763AC-892C-4460-8BAD-8C5C87FB35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586" y="2875865"/>
            <a:ext cx="310159" cy="2621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FEBC09A-AD3F-49C7-BC25-C1F9536F03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38" y="2864370"/>
            <a:ext cx="310159" cy="2621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8597864-69F3-47A4-821C-9912FE49802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59" y="2490246"/>
            <a:ext cx="310159" cy="26210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4059811-470E-44A8-B92F-4F236C2A5D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142" y="2490246"/>
            <a:ext cx="310159" cy="262104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3FC03C-24C5-4E10-A765-B20F956557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36" y="2452292"/>
            <a:ext cx="310159" cy="26210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B688D56-3BA4-4400-8CB4-C584E15BD73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58" y="2077761"/>
            <a:ext cx="310159" cy="26210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3A28AC-820E-4E2C-8766-33BD0700A2A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39" y="2077761"/>
            <a:ext cx="310159" cy="2621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3DCE4F1-F763-4CE6-B9F0-CFCEE9C26C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50" y="2044951"/>
            <a:ext cx="310159" cy="26210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44C936-63DA-4548-8F7E-ED972293ED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58" y="1684605"/>
            <a:ext cx="310159" cy="26210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6FC33AB-E28E-45F8-A8E7-59A711F7FE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323" y="1684605"/>
            <a:ext cx="310159" cy="2621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4A646BC-4A6D-45D2-A154-FAA5C48FBB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8" y="1684605"/>
            <a:ext cx="310159" cy="26210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4D576073-8027-419A-8380-3707836313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293" y="3594445"/>
            <a:ext cx="310159" cy="26210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0B4E92E-FBB1-4CD6-BD0F-FF4A01616A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819" y="3582373"/>
            <a:ext cx="310159" cy="26210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32FD5DB-67A7-4E07-9C5A-CDDA11170B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08" y="3594359"/>
            <a:ext cx="310159" cy="26210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A830A886-EB8C-497E-B385-DA7138799A7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89" y="3203851"/>
            <a:ext cx="310159" cy="26210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AB5E102-41DC-4EBE-AE7E-37ED8904B6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55" y="3189217"/>
            <a:ext cx="310159" cy="2621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6D3B309-3C28-40B8-86CF-CF1D7EAE13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08" y="3189217"/>
            <a:ext cx="310159" cy="26210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96F9CFF-368F-4E66-B08C-9D566DEAAD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589" y="2817782"/>
            <a:ext cx="310159" cy="262104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5A18852-1AFF-4066-9041-E7D9A1C0FB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55" y="2796061"/>
            <a:ext cx="310159" cy="26210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9617C8D-D57F-4E1F-B640-D5DBA78D4D0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75" y="2784075"/>
            <a:ext cx="310159" cy="26210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FC29B2F-4195-4712-868D-F66DED820B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660" y="3594359"/>
            <a:ext cx="310159" cy="26210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729A9AC-2623-4C3A-AB1E-B025B42205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87" y="3594359"/>
            <a:ext cx="310159" cy="262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48259AE-0013-4961-824D-3EF2B8FC1C0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62" y="3594359"/>
            <a:ext cx="310159" cy="26210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E9015D5-3A71-4FEB-B60C-F09190CFC4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19" y="3234953"/>
            <a:ext cx="310159" cy="26210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6B0D07D-3530-4FE9-8DC0-6088B0CC1D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38" y="3234953"/>
            <a:ext cx="310159" cy="26210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933D38F-1972-4B33-8EE3-EA8ACBB635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879" y="3174151"/>
            <a:ext cx="310159" cy="26210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63E3821-C203-4549-92A4-DA7D8DDEA9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039" y="2824869"/>
            <a:ext cx="310159" cy="26210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9CF745D-45D2-477A-BA8D-1D99DA9E2CB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438" y="2824869"/>
            <a:ext cx="310159" cy="26210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1BB39DC-D019-4C3B-A20A-C041D85F227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89" y="2824869"/>
            <a:ext cx="310159" cy="26210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AD8C9D-72A4-493B-AF0F-DB5A6D0578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74" y="2488775"/>
            <a:ext cx="310159" cy="26210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805A7CA-4C6E-42B9-9347-3230BFCE917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87" y="2454700"/>
            <a:ext cx="310159" cy="262104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DCF9D34A-3F33-4E79-9B5F-10731AA76BBE}"/>
              </a:ext>
            </a:extLst>
          </p:cNvPr>
          <p:cNvSpPr txBox="1"/>
          <p:nvPr/>
        </p:nvSpPr>
        <p:spPr>
          <a:xfrm>
            <a:off x="5145114" y="5564429"/>
            <a:ext cx="5660951" cy="1147882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lvl="0" algn="ctr">
              <a:defRPr/>
            </a:pP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1B5053A-D6E7-4188-B7CD-22C7AF3F1CD5}"/>
              </a:ext>
            </a:extLst>
          </p:cNvPr>
          <p:cNvSpPr txBox="1"/>
          <p:nvPr/>
        </p:nvSpPr>
        <p:spPr>
          <a:xfrm>
            <a:off x="5145087" y="5548545"/>
            <a:ext cx="5660951" cy="1147882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ctr">
              <a:defRPr/>
            </a:pP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AC396C-2921-40DC-9F8C-87F868E3692A}"/>
              </a:ext>
            </a:extLst>
          </p:cNvPr>
          <p:cNvSpPr txBox="1"/>
          <p:nvPr/>
        </p:nvSpPr>
        <p:spPr>
          <a:xfrm>
            <a:off x="5141084" y="5564429"/>
            <a:ext cx="5660951" cy="1147882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4981FB-C245-4A7B-BD54-FC31E6DAED0F}"/>
              </a:ext>
            </a:extLst>
          </p:cNvPr>
          <p:cNvSpPr txBox="1"/>
          <p:nvPr/>
        </p:nvSpPr>
        <p:spPr>
          <a:xfrm>
            <a:off x="5130414" y="5564429"/>
            <a:ext cx="5660951" cy="1147882"/>
          </a:xfrm>
          <a:prstGeom prst="roundRect">
            <a:avLst>
              <a:gd name="adj" fmla="val 29691"/>
            </a:avLst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b="1" kern="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con.</a:t>
            </a:r>
          </a:p>
        </p:txBody>
      </p:sp>
    </p:spTree>
    <p:extLst>
      <p:ext uri="{BB962C8B-B14F-4D97-AF65-F5344CB8AC3E}">
        <p14:creationId xmlns:p14="http://schemas.microsoft.com/office/powerpoint/2010/main" val="7041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1" grpId="0" animBg="1"/>
      <p:bldP spid="8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350</Words>
  <Application>Microsoft Macintosh PowerPoint</Application>
  <PresentationFormat>Widescreen</PresentationFormat>
  <Paragraphs>71</Paragraphs>
  <Slides>13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等线 Light</vt:lpstr>
      <vt:lpstr>Arial</vt:lpstr>
      <vt:lpstr>Calibri</vt:lpstr>
      <vt:lpstr>Chelsea Market</vt:lpstr>
      <vt:lpstr>Coiny</vt:lpstr>
      <vt:lpstr>Times New Roman</vt:lpstr>
      <vt:lpstr>VNI-Avo</vt:lpstr>
      <vt:lpstr>Office 主题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Le Thi Ngoc Quy</cp:lastModifiedBy>
  <cp:revision>67</cp:revision>
  <dcterms:modified xsi:type="dcterms:W3CDTF">2023-06-14T06:31:38Z</dcterms:modified>
</cp:coreProperties>
</file>